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26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2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8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9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32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8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328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92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60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BC44B-D3F6-47F7-85AC-FA1C17E0E102}" type="datetimeFigureOut">
              <a:rPr lang="en-US" smtClean="0"/>
              <a:t>07/23/15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9BF5-593B-4FC0-9512-77797D35F1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91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2362200"/>
            <a:ext cx="3276600" cy="2123658"/>
          </a:xfrm>
          <a:prstGeom prst="rect">
            <a:avLst/>
          </a:prstGeom>
          <a:solidFill>
            <a:schemeClr val="tx1"/>
          </a:solidFill>
          <a:ln w="38100">
            <a:solidFill>
              <a:schemeClr val="accent6"/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laybill" panose="040506030A0602020202" pitchFamily="82" charset="0"/>
              </a:rPr>
              <a:t>Seven Procedures to Teach the First Week of School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laybill" panose="040506030A06020202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26470"/>
            <a:ext cx="2209800" cy="1384995"/>
          </a:xfrm>
          <a:prstGeom prst="rect">
            <a:avLst/>
          </a:prstGeom>
          <a:solidFill>
            <a:schemeClr val="tx1">
              <a:lumMod val="50000"/>
            </a:schemeClr>
          </a:solid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#1 How to Enter the Classroom</a:t>
            </a:r>
            <a:endParaRPr lang="en-US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5200" y="526469"/>
            <a:ext cx="2209800" cy="1384995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#2 </a:t>
            </a:r>
            <a:r>
              <a:rPr lang="en-US" sz="2800" dirty="0" err="1" smtClean="0">
                <a:latin typeface="Batang" panose="02030600000101010101" pitchFamily="18" charset="-127"/>
                <a:ea typeface="Batang" panose="02030600000101010101" pitchFamily="18" charset="-127"/>
              </a:rPr>
              <a:t>Bellringer</a:t>
            </a:r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Procedures</a:t>
            </a:r>
            <a:endParaRPr lang="en-US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29400" y="526471"/>
            <a:ext cx="2209800" cy="1384995"/>
          </a:xfrm>
          <a:prstGeom prst="rect">
            <a:avLst/>
          </a:prstGeom>
          <a:solidFill>
            <a:schemeClr val="tx1">
              <a:lumMod val="50000"/>
            </a:schemeClr>
          </a:solid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#3 When to use the Restroom</a:t>
            </a:r>
            <a:endParaRPr lang="en-US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2516088"/>
            <a:ext cx="2209800" cy="181588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#4 Use of Cellphones and other Devices</a:t>
            </a:r>
            <a:endParaRPr lang="en-US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2512137"/>
            <a:ext cx="2209800" cy="1815882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#5 Turning in Work/</a:t>
            </a:r>
          </a:p>
          <a:p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Retrieving  Work</a:t>
            </a:r>
            <a:endParaRPr lang="en-US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4876800"/>
            <a:ext cx="2209800" cy="1384995"/>
          </a:xfrm>
          <a:prstGeom prst="rect">
            <a:avLst/>
          </a:prstGeom>
          <a:solidFill>
            <a:schemeClr val="tx1">
              <a:lumMod val="50000"/>
            </a:schemeClr>
          </a:solid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#6 Turning in Late Work</a:t>
            </a:r>
            <a:endParaRPr lang="en-US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70118" y="4876798"/>
            <a:ext cx="2479964" cy="1384995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#7 Class Rules and Expectations </a:t>
            </a:r>
            <a:endParaRPr lang="en-US" sz="28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50182" y="4867497"/>
            <a:ext cx="2209800" cy="1384995"/>
          </a:xfrm>
          <a:prstGeom prst="rect">
            <a:avLst/>
          </a:prstGeom>
          <a:solidFill>
            <a:schemeClr val="tx1">
              <a:lumMod val="50000"/>
            </a:schemeClr>
          </a:solid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Batang" panose="02030600000101010101" pitchFamily="18" charset="-127"/>
                <a:ea typeface="Batang" panose="02030600000101010101" pitchFamily="18" charset="-127"/>
              </a:rPr>
              <a:t>Want more info? http://secondarysolutionsblog.com/7-essential-procedures-to-teach-the-first-week-of-school/ </a:t>
            </a:r>
            <a:endParaRPr lang="en-US" sz="1400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40657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YETC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rharte</dc:creator>
  <cp:lastModifiedBy>rharte</cp:lastModifiedBy>
  <cp:revision>2</cp:revision>
  <dcterms:created xsi:type="dcterms:W3CDTF">2015-07-23T15:57:58Z</dcterms:created>
  <dcterms:modified xsi:type="dcterms:W3CDTF">2015-07-23T16:17:10Z</dcterms:modified>
</cp:coreProperties>
</file>