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D607F5-FE32-9745-9440-E836A6753442}" type="datetimeFigureOut">
              <a:rPr lang="en-US" smtClean="0"/>
              <a:pPr/>
              <a:t>09/01/15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547FFA-FB94-B749-9438-0D1AF9172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5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0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8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50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white"/>
                </a:solidFill>
              </a:rPr>
              <a:pPr/>
              <a:t>09/01/15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49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white"/>
                </a:solidFill>
              </a:rPr>
              <a:pPr/>
              <a:t>09/01/15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3934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10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white"/>
                </a:solidFill>
              </a:rPr>
              <a:pPr/>
              <a:t>09/01/15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1216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47FFA-FB94-B749-9438-0D1AF917202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9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D607F5-FE32-9745-9440-E836A6753442}" type="datetimeFigureOut">
              <a:rPr lang="en-US" smtClean="0">
                <a:solidFill>
                  <a:prstClr val="white"/>
                </a:solidFill>
              </a:rPr>
              <a:pPr/>
              <a:t>09/01/15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547FFA-FB94-B749-9438-0D1AF91720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457200"/>
            <a:fld id="{2BD607F5-FE32-9745-9440-E836A6753442}" type="datetimeFigureOut">
              <a:rPr lang="en-US" smtClean="0">
                <a:solidFill>
                  <a:prstClr val="black"/>
                </a:solidFill>
              </a:rPr>
              <a:pPr defTabSz="457200"/>
              <a:t>09/01/15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defTabSz="457200"/>
            <a:fld id="{2C547FFA-FB94-B749-9438-0D1AF9172022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0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Purpose</a:t>
            </a:r>
          </a:p>
          <a:p>
            <a:pPr lvl="1"/>
            <a:r>
              <a:rPr lang="en-US" sz="3200" dirty="0" smtClean="0"/>
              <a:t>Time to ask questions, reflect on practices, get feedback from observations, </a:t>
            </a:r>
            <a:r>
              <a:rPr lang="en-US" sz="3200" dirty="0" err="1" smtClean="0"/>
              <a:t>etc</a:t>
            </a:r>
            <a:endParaRPr lang="en-US" sz="3200" dirty="0" smtClean="0"/>
          </a:p>
          <a:p>
            <a:pPr lvl="1"/>
            <a:r>
              <a:rPr lang="en-US" sz="3200" dirty="0" smtClean="0"/>
              <a:t>Equity-each Induction teacher has protected time. </a:t>
            </a:r>
            <a:endParaRPr lang="en-US" sz="3200" dirty="0" smtClean="0"/>
          </a:p>
          <a:p>
            <a:r>
              <a:rPr lang="en-US" sz="3600" dirty="0" smtClean="0"/>
              <a:t>Sign Up</a:t>
            </a:r>
          </a:p>
          <a:p>
            <a:r>
              <a:rPr lang="en-US" sz="3600" dirty="0" smtClean="0"/>
              <a:t>Expectations</a:t>
            </a:r>
          </a:p>
          <a:p>
            <a:pPr lvl="1"/>
            <a:r>
              <a:rPr lang="en-US" sz="3200" dirty="0" smtClean="0"/>
              <a:t>If you are going to </a:t>
            </a:r>
            <a:r>
              <a:rPr lang="en-US" sz="3200" smtClean="0"/>
              <a:t>be out-email</a:t>
            </a:r>
            <a:r>
              <a:rPr lang="en-US" sz="3200" smtClean="0"/>
              <a:t>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Standing Meetings</vt:lpstr>
    </vt:vector>
  </TitlesOfParts>
  <Company>YETC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Meetings</dc:title>
  <dc:creator>rharte</dc:creator>
  <cp:lastModifiedBy>rharte</cp:lastModifiedBy>
  <cp:revision>1</cp:revision>
  <dcterms:created xsi:type="dcterms:W3CDTF">2015-09-02T03:25:12Z</dcterms:created>
  <dcterms:modified xsi:type="dcterms:W3CDTF">2015-09-02T03:26:37Z</dcterms:modified>
</cp:coreProperties>
</file>